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6" r:id="rId8"/>
  </p:sldIdLst>
  <p:sldSz cx="18288000" cy="10287000"/>
  <p:notesSz cx="6858000" cy="9144000"/>
  <p:embeddedFontLst>
    <p:embeddedFont>
      <p:font typeface="Open Sauce" panose="020B0604020202020204" charset="0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pen Sauce Bold Italics" panose="020B0604020202020204" charset="0"/>
      <p:regular r:id="rId14"/>
    </p:embeddedFont>
    <p:embeddedFont>
      <p:font typeface="Anton Italics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82" d="100"/>
          <a:sy n="82" d="100"/>
        </p:scale>
        <p:origin x="114" y="1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10.jpeg>
</file>

<file path=ppt/media/image11.png>
</file>

<file path=ppt/media/image12.png>
</file>

<file path=ppt/media/image2.png>
</file>

<file path=ppt/media/image3.jpeg>
</file>

<file path=ppt/media/image3.svg>
</file>

<file path=ppt/media/image4.jpeg>
</file>

<file path=ppt/media/image5.jpeg>
</file>

<file path=ppt/media/image6.jpeg>
</file>

<file path=ppt/media/image7.png>
</file>

<file path=ppt/media/image7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7.sv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12" Type="http://schemas.openxmlformats.org/officeDocument/2006/relationships/image" Target="../media/image3.sv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1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2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6793741" y="3623929"/>
            <a:ext cx="11494259" cy="2591938"/>
            <a:chOff x="0" y="0"/>
            <a:chExt cx="3027295" cy="6826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027294" cy="682650"/>
            </a:xfrm>
            <a:custGeom>
              <a:avLst/>
              <a:gdLst/>
              <a:ahLst/>
              <a:cxnLst/>
              <a:rect l="l" t="t" r="r" b="b"/>
              <a:pathLst>
                <a:path w="3027294" h="682650">
                  <a:moveTo>
                    <a:pt x="0" y="0"/>
                  </a:moveTo>
                  <a:lnTo>
                    <a:pt x="3027294" y="0"/>
                  </a:lnTo>
                  <a:lnTo>
                    <a:pt x="3027294" y="682650"/>
                  </a:lnTo>
                  <a:lnTo>
                    <a:pt x="0" y="682650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027295" cy="711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7924800" y="6450729"/>
            <a:ext cx="392115" cy="392115"/>
          </a:xfrm>
          <a:custGeom>
            <a:avLst/>
            <a:gdLst/>
            <a:ahLst/>
            <a:cxnLst/>
            <a:rect l="l" t="t" r="r" b="b"/>
            <a:pathLst>
              <a:path w="392115" h="392115">
                <a:moveTo>
                  <a:pt x="0" y="0"/>
                </a:moveTo>
                <a:lnTo>
                  <a:pt x="392115" y="0"/>
                </a:lnTo>
                <a:lnTo>
                  <a:pt x="392115" y="392114"/>
                </a:lnTo>
                <a:lnTo>
                  <a:pt x="0" y="3921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510065" y="4025311"/>
            <a:ext cx="14025570" cy="2313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133"/>
              </a:lnSpc>
            </a:pPr>
            <a:r>
              <a:rPr lang="en-US" sz="18035" i="1" spc="-721" dirty="0" smtClean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SUMMARY APP</a:t>
            </a:r>
            <a:endParaRPr lang="en-US" sz="18035" i="1" spc="-721" dirty="0">
              <a:solidFill>
                <a:srgbClr val="8AB2A6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562600" y="1052755"/>
            <a:ext cx="8145542" cy="218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25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Suciu</a:t>
            </a:r>
            <a:r>
              <a:rPr lang="en-US" sz="25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5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Septimiu</a:t>
            </a:r>
            <a:r>
              <a:rPr lang="en-US" sz="25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5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Viorel</a:t>
            </a:r>
            <a:r>
              <a:rPr lang="en-US" sz="25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Florin &amp; Peter Abraham </a:t>
            </a:r>
            <a:r>
              <a:rPr lang="en-US" sz="25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Jozsef</a:t>
            </a:r>
            <a:endParaRPr lang="en-US" sz="2500" spc="-28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510065" y="6450729"/>
            <a:ext cx="5919649" cy="641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2"/>
              </a:lnSpc>
            </a:pPr>
            <a:r>
              <a:rPr lang="en-US" sz="4135" i="1" spc="-82" dirty="0" smtClean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PROIECT LIMBAJE FORMALE </a:t>
            </a:r>
            <a:endParaRPr lang="en-US" sz="4135" i="1" spc="-82" dirty="0">
              <a:solidFill>
                <a:srgbClr val="FFFFFF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1940179"/>
            <a:ext cx="1028700" cy="3231508"/>
            <a:chOff x="0" y="0"/>
            <a:chExt cx="270933" cy="8510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70933" cy="851097"/>
            </a:xfrm>
            <a:custGeom>
              <a:avLst/>
              <a:gdLst/>
              <a:ahLst/>
              <a:cxnLst/>
              <a:rect l="l" t="t" r="r" b="b"/>
              <a:pathLst>
                <a:path w="270933" h="851097">
                  <a:moveTo>
                    <a:pt x="0" y="0"/>
                  </a:moveTo>
                  <a:lnTo>
                    <a:pt x="270933" y="0"/>
                  </a:lnTo>
                  <a:lnTo>
                    <a:pt x="270933" y="851097"/>
                  </a:lnTo>
                  <a:lnTo>
                    <a:pt x="0" y="851097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270933" cy="8796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297567" y="7996197"/>
            <a:ext cx="392115" cy="392115"/>
          </a:xfrm>
          <a:custGeom>
            <a:avLst/>
            <a:gdLst/>
            <a:ahLst/>
            <a:cxnLst/>
            <a:rect l="l" t="t" r="r" b="b"/>
            <a:pathLst>
              <a:path w="392115" h="392115">
                <a:moveTo>
                  <a:pt x="0" y="0"/>
                </a:moveTo>
                <a:lnTo>
                  <a:pt x="392115" y="0"/>
                </a:lnTo>
                <a:lnTo>
                  <a:pt x="392115" y="392114"/>
                </a:lnTo>
                <a:lnTo>
                  <a:pt x="0" y="3921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8700" y="1042193"/>
            <a:ext cx="8215857" cy="5027480"/>
            <a:chOff x="0" y="0"/>
            <a:chExt cx="1365152" cy="8353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65152" cy="835368"/>
            </a:xfrm>
            <a:custGeom>
              <a:avLst/>
              <a:gdLst/>
              <a:ahLst/>
              <a:cxnLst/>
              <a:rect l="l" t="t" r="r" b="b"/>
              <a:pathLst>
                <a:path w="1365152" h="835368">
                  <a:moveTo>
                    <a:pt x="1365152" y="48058"/>
                  </a:moveTo>
                  <a:lnTo>
                    <a:pt x="1365152" y="787310"/>
                  </a:lnTo>
                  <a:cubicBezTo>
                    <a:pt x="1365152" y="800056"/>
                    <a:pt x="1360089" y="812280"/>
                    <a:pt x="1351076" y="821292"/>
                  </a:cubicBezTo>
                  <a:cubicBezTo>
                    <a:pt x="1342063" y="830305"/>
                    <a:pt x="1329840" y="835368"/>
                    <a:pt x="1317094" y="835368"/>
                  </a:cubicBezTo>
                  <a:lnTo>
                    <a:pt x="48058" y="835368"/>
                  </a:lnTo>
                  <a:cubicBezTo>
                    <a:pt x="21516" y="835368"/>
                    <a:pt x="0" y="813852"/>
                    <a:pt x="0" y="787310"/>
                  </a:cubicBezTo>
                  <a:lnTo>
                    <a:pt x="0" y="48058"/>
                  </a:lnTo>
                  <a:cubicBezTo>
                    <a:pt x="0" y="21516"/>
                    <a:pt x="21516" y="0"/>
                    <a:pt x="48058" y="0"/>
                  </a:cubicBezTo>
                  <a:lnTo>
                    <a:pt x="1317094" y="0"/>
                  </a:lnTo>
                  <a:cubicBezTo>
                    <a:pt x="1343636" y="0"/>
                    <a:pt x="1365152" y="21516"/>
                    <a:pt x="1365152" y="4805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8AB2A6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1365152" cy="8353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48093" y="1462114"/>
            <a:ext cx="6977071" cy="4187638"/>
            <a:chOff x="0" y="0"/>
            <a:chExt cx="6350000" cy="381127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3811270"/>
            </a:xfrm>
            <a:custGeom>
              <a:avLst/>
              <a:gdLst/>
              <a:ahLst/>
              <a:cxnLst/>
              <a:rect l="l" t="t" r="r" b="b"/>
              <a:pathLst>
                <a:path w="6350000" h="3811270">
                  <a:moveTo>
                    <a:pt x="1648460" y="0"/>
                  </a:moveTo>
                  <a:lnTo>
                    <a:pt x="5812790" y="0"/>
                  </a:lnTo>
                  <a:cubicBezTo>
                    <a:pt x="6109970" y="0"/>
                    <a:pt x="6350000" y="240030"/>
                    <a:pt x="6350000" y="537210"/>
                  </a:cubicBezTo>
                  <a:lnTo>
                    <a:pt x="6350000" y="2466340"/>
                  </a:lnTo>
                  <a:cubicBezTo>
                    <a:pt x="6350000" y="2763520"/>
                    <a:pt x="6109970" y="3003550"/>
                    <a:pt x="5812790" y="3003550"/>
                  </a:cubicBezTo>
                  <a:lnTo>
                    <a:pt x="4751070" y="3003550"/>
                  </a:lnTo>
                  <a:cubicBezTo>
                    <a:pt x="4587240" y="3003550"/>
                    <a:pt x="4431030" y="3078480"/>
                    <a:pt x="4329430" y="3208020"/>
                  </a:cubicBezTo>
                  <a:lnTo>
                    <a:pt x="4013200" y="3606800"/>
                  </a:lnTo>
                  <a:cubicBezTo>
                    <a:pt x="3911600" y="3735070"/>
                    <a:pt x="3756660" y="3811270"/>
                    <a:pt x="3591560" y="3811270"/>
                  </a:cubicBezTo>
                  <a:lnTo>
                    <a:pt x="537210" y="3811270"/>
                  </a:lnTo>
                  <a:cubicBezTo>
                    <a:pt x="240030" y="3811270"/>
                    <a:pt x="0" y="3571240"/>
                    <a:pt x="0" y="3274060"/>
                  </a:cubicBezTo>
                  <a:lnTo>
                    <a:pt x="0" y="1375410"/>
                  </a:lnTo>
                  <a:cubicBezTo>
                    <a:pt x="0" y="1206500"/>
                    <a:pt x="78740" y="1047750"/>
                    <a:pt x="213360" y="946150"/>
                  </a:cubicBezTo>
                  <a:lnTo>
                    <a:pt x="1324610" y="107950"/>
                  </a:lnTo>
                  <a:cubicBezTo>
                    <a:pt x="1417320" y="38100"/>
                    <a:pt x="1531620" y="0"/>
                    <a:pt x="1648460" y="0"/>
                  </a:cubicBezTo>
                  <a:close/>
                </a:path>
              </a:pathLst>
            </a:custGeom>
            <a:blipFill>
              <a:blip r:embed="rId5"/>
              <a:stretch>
                <a:fillRect t="-5502" b="-5502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10342197" y="1304925"/>
            <a:ext cx="7945803" cy="1433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80"/>
              </a:lnSpc>
            </a:pPr>
            <a:r>
              <a:rPr lang="en-US" sz="11453" i="1" spc="-458" dirty="0" smtClean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AM UTILIZAT:</a:t>
            </a:r>
            <a:endParaRPr lang="en-US" sz="11453" i="1" spc="-458" dirty="0">
              <a:solidFill>
                <a:srgbClr val="8AB2A6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028700" y="7355548"/>
            <a:ext cx="5001297" cy="61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2"/>
              </a:lnSpc>
            </a:pPr>
            <a:r>
              <a:rPr lang="en-US" sz="4135" i="1" spc="-82" dirty="0" smtClean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Framework-</a:t>
            </a:r>
            <a:r>
              <a:rPr lang="en-US" sz="4135" i="1" spc="-82" dirty="0" err="1" smtClean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uri</a:t>
            </a:r>
            <a:r>
              <a:rPr lang="en-US" sz="4135" i="1" spc="-82" dirty="0" smtClean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:</a:t>
            </a:r>
            <a:endParaRPr lang="en-US" sz="4135" i="1" spc="-82" dirty="0">
              <a:solidFill>
                <a:srgbClr val="FFFFFF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334826" y="7355548"/>
            <a:ext cx="2909731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b="1" i="1" spc="-28" dirty="0" err="1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Pytorch</a:t>
            </a:r>
            <a:endParaRPr lang="en-US" sz="1400" b="1" i="1" spc="-28" dirty="0">
              <a:solidFill>
                <a:srgbClr val="FFFFFF"/>
              </a:solidFill>
              <a:latin typeface="Open Sauce Bold Italics"/>
              <a:ea typeface="Open Sauce Bold Italics"/>
              <a:cs typeface="Open Sauce Bold Italics"/>
              <a:sym typeface="Open Sauce Bold Italic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6334826" y="7778189"/>
            <a:ext cx="2909731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Este un Machine Learning Framework </a:t>
            </a:r>
            <a:endParaRPr lang="en-US" sz="1400" spc="-28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342197" y="7355548"/>
            <a:ext cx="2909731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b="1" i="1" spc="-28" dirty="0" err="1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FastAPI</a:t>
            </a:r>
            <a:endParaRPr lang="en-US" sz="1400" b="1" i="1" spc="-28" dirty="0">
              <a:solidFill>
                <a:srgbClr val="FFFFFF"/>
              </a:solidFill>
              <a:latin typeface="Open Sauce Bold Italics"/>
              <a:ea typeface="Open Sauce Bold Italics"/>
              <a:cs typeface="Open Sauce Bold Italics"/>
              <a:sym typeface="Open Sauce Bold Italic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342197" y="7778189"/>
            <a:ext cx="2909731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</a:pP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Framework-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pentru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previzualizarea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site-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ului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endParaRPr lang="en-US" sz="1400" spc="-28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4349569" y="7355548"/>
            <a:ext cx="2909731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b="1" i="1" spc="-28" dirty="0" err="1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FrontEnd</a:t>
            </a:r>
            <a:endParaRPr lang="en-US" sz="1400" b="1" i="1" spc="-28" dirty="0">
              <a:solidFill>
                <a:srgbClr val="FFFFFF"/>
              </a:solidFill>
              <a:latin typeface="Open Sauce Bold Italics"/>
              <a:ea typeface="Open Sauce Bold Italics"/>
              <a:cs typeface="Open Sauce Bold Italics"/>
              <a:sym typeface="Open Sauce Bold Italic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4349569" y="7778189"/>
            <a:ext cx="2909731" cy="2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Am folosit HTML CSS JS</a:t>
            </a:r>
            <a:endParaRPr lang="en-US" sz="1400" spc="-28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 rot="-5400000">
            <a:off x="12134183" y="7922479"/>
            <a:ext cx="1238250" cy="3490793"/>
            <a:chOff x="0" y="0"/>
            <a:chExt cx="326123" cy="9193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6123" cy="919386"/>
            </a:xfrm>
            <a:custGeom>
              <a:avLst/>
              <a:gdLst/>
              <a:ahLst/>
              <a:cxnLst/>
              <a:rect l="l" t="t" r="r" b="b"/>
              <a:pathLst>
                <a:path w="326123" h="919386">
                  <a:moveTo>
                    <a:pt x="0" y="0"/>
                  </a:moveTo>
                  <a:lnTo>
                    <a:pt x="326123" y="0"/>
                  </a:lnTo>
                  <a:lnTo>
                    <a:pt x="326123" y="919386"/>
                  </a:lnTo>
                  <a:lnTo>
                    <a:pt x="0" y="919386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26123" cy="9479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657600" y="1808050"/>
            <a:ext cx="392115" cy="392115"/>
          </a:xfrm>
          <a:custGeom>
            <a:avLst/>
            <a:gdLst/>
            <a:ahLst/>
            <a:cxnLst/>
            <a:rect l="l" t="t" r="r" b="b"/>
            <a:pathLst>
              <a:path w="392115" h="392115">
                <a:moveTo>
                  <a:pt x="0" y="0"/>
                </a:moveTo>
                <a:lnTo>
                  <a:pt x="392114" y="0"/>
                </a:lnTo>
                <a:lnTo>
                  <a:pt x="392114" y="392114"/>
                </a:lnTo>
                <a:lnTo>
                  <a:pt x="0" y="3921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144000" y="1042193"/>
            <a:ext cx="8115300" cy="3654992"/>
            <a:chOff x="0" y="0"/>
            <a:chExt cx="8459470" cy="381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459470" cy="3808730"/>
            </a:xfrm>
            <a:custGeom>
              <a:avLst/>
              <a:gdLst/>
              <a:ahLst/>
              <a:cxnLst/>
              <a:rect l="l" t="t" r="r" b="b"/>
              <a:pathLst>
                <a:path w="8459470" h="3808730">
                  <a:moveTo>
                    <a:pt x="458470" y="0"/>
                  </a:moveTo>
                  <a:lnTo>
                    <a:pt x="8001000" y="0"/>
                  </a:lnTo>
                  <a:cubicBezTo>
                    <a:pt x="8255000" y="0"/>
                    <a:pt x="8459470" y="205740"/>
                    <a:pt x="8459470" y="458470"/>
                  </a:cubicBezTo>
                  <a:lnTo>
                    <a:pt x="8459470" y="2320290"/>
                  </a:lnTo>
                  <a:cubicBezTo>
                    <a:pt x="8459470" y="2451100"/>
                    <a:pt x="8403590" y="2576830"/>
                    <a:pt x="8304530" y="2663190"/>
                  </a:cubicBezTo>
                  <a:lnTo>
                    <a:pt x="7141210" y="3693160"/>
                  </a:lnTo>
                  <a:cubicBezTo>
                    <a:pt x="7057390" y="3768090"/>
                    <a:pt x="6949440" y="3808730"/>
                    <a:pt x="6836410" y="3808730"/>
                  </a:cubicBezTo>
                  <a:lnTo>
                    <a:pt x="3760470" y="3808730"/>
                  </a:lnTo>
                  <a:cubicBezTo>
                    <a:pt x="3506470" y="3808730"/>
                    <a:pt x="3302000" y="3602990"/>
                    <a:pt x="3302000" y="3350260"/>
                  </a:cubicBezTo>
                  <a:lnTo>
                    <a:pt x="3302000" y="3227070"/>
                  </a:lnTo>
                  <a:cubicBezTo>
                    <a:pt x="3302000" y="2973070"/>
                    <a:pt x="3096260" y="2768600"/>
                    <a:pt x="2843530" y="2768600"/>
                  </a:cubicBezTo>
                  <a:lnTo>
                    <a:pt x="458470" y="2768600"/>
                  </a:lnTo>
                  <a:cubicBezTo>
                    <a:pt x="205740" y="2768600"/>
                    <a:pt x="0" y="2562860"/>
                    <a:pt x="0" y="2310130"/>
                  </a:cubicBezTo>
                  <a:lnTo>
                    <a:pt x="0" y="458470"/>
                  </a:lnTo>
                  <a:cubicBezTo>
                    <a:pt x="0" y="205740"/>
                    <a:pt x="205740" y="0"/>
                    <a:pt x="458470" y="0"/>
                  </a:cubicBezTo>
                  <a:close/>
                </a:path>
              </a:pathLst>
            </a:custGeom>
            <a:blipFill>
              <a:blip r:embed="rId5"/>
              <a:stretch>
                <a:fillRect t="-473" b="-47783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0403585" y="5143500"/>
            <a:ext cx="6855715" cy="4114800"/>
            <a:chOff x="0" y="0"/>
            <a:chExt cx="6350000" cy="381127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3811270"/>
            </a:xfrm>
            <a:custGeom>
              <a:avLst/>
              <a:gdLst/>
              <a:ahLst/>
              <a:cxnLst/>
              <a:rect l="l" t="t" r="r" b="b"/>
              <a:pathLst>
                <a:path w="6350000" h="3811270">
                  <a:moveTo>
                    <a:pt x="1648460" y="0"/>
                  </a:moveTo>
                  <a:lnTo>
                    <a:pt x="5812790" y="0"/>
                  </a:lnTo>
                  <a:cubicBezTo>
                    <a:pt x="6109970" y="0"/>
                    <a:pt x="6350000" y="240030"/>
                    <a:pt x="6350000" y="537210"/>
                  </a:cubicBezTo>
                  <a:lnTo>
                    <a:pt x="6350000" y="2466340"/>
                  </a:lnTo>
                  <a:cubicBezTo>
                    <a:pt x="6350000" y="2763520"/>
                    <a:pt x="6109970" y="3003550"/>
                    <a:pt x="5812790" y="3003550"/>
                  </a:cubicBezTo>
                  <a:lnTo>
                    <a:pt x="4751070" y="3003550"/>
                  </a:lnTo>
                  <a:cubicBezTo>
                    <a:pt x="4587240" y="3003550"/>
                    <a:pt x="4431030" y="3078480"/>
                    <a:pt x="4329430" y="3208020"/>
                  </a:cubicBezTo>
                  <a:lnTo>
                    <a:pt x="4013200" y="3606800"/>
                  </a:lnTo>
                  <a:cubicBezTo>
                    <a:pt x="3911600" y="3735070"/>
                    <a:pt x="3756660" y="3811270"/>
                    <a:pt x="3591560" y="3811270"/>
                  </a:cubicBezTo>
                  <a:lnTo>
                    <a:pt x="537210" y="3811270"/>
                  </a:lnTo>
                  <a:cubicBezTo>
                    <a:pt x="240030" y="3811270"/>
                    <a:pt x="0" y="3571240"/>
                    <a:pt x="0" y="3274060"/>
                  </a:cubicBezTo>
                  <a:lnTo>
                    <a:pt x="0" y="1375410"/>
                  </a:lnTo>
                  <a:cubicBezTo>
                    <a:pt x="0" y="1206500"/>
                    <a:pt x="78740" y="1047750"/>
                    <a:pt x="213360" y="946150"/>
                  </a:cubicBezTo>
                  <a:lnTo>
                    <a:pt x="1324610" y="107950"/>
                  </a:lnTo>
                  <a:cubicBezTo>
                    <a:pt x="1417320" y="38100"/>
                    <a:pt x="1531620" y="0"/>
                    <a:pt x="1648460" y="0"/>
                  </a:cubicBezTo>
                  <a:close/>
                </a:path>
              </a:pathLst>
            </a:custGeom>
            <a:blipFill>
              <a:blip r:embed="rId6"/>
              <a:stretch>
                <a:fillRect t="-840" b="-10372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1085850" y="1028700"/>
            <a:ext cx="7185031" cy="61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2"/>
              </a:lnSpc>
            </a:pPr>
            <a:r>
              <a:rPr lang="en-US" sz="4135" i="1" spc="-82" dirty="0" smtClean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ARHITECTURA ML DIN PROIECT</a:t>
            </a:r>
            <a:endParaRPr lang="en-US" sz="4135" i="1" spc="-82" dirty="0">
              <a:solidFill>
                <a:srgbClr val="FFFFFF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028700" y="2869689"/>
            <a:ext cx="7242181" cy="4331211"/>
            <a:chOff x="0" y="0"/>
            <a:chExt cx="1203365" cy="71967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03365" cy="719676"/>
            </a:xfrm>
            <a:custGeom>
              <a:avLst/>
              <a:gdLst/>
              <a:ahLst/>
              <a:cxnLst/>
              <a:rect l="l" t="t" r="r" b="b"/>
              <a:pathLst>
                <a:path w="1203365" h="719676">
                  <a:moveTo>
                    <a:pt x="1203365" y="54519"/>
                  </a:moveTo>
                  <a:lnTo>
                    <a:pt x="1203365" y="665157"/>
                  </a:lnTo>
                  <a:cubicBezTo>
                    <a:pt x="1203365" y="695267"/>
                    <a:pt x="1178956" y="719676"/>
                    <a:pt x="1148846" y="719676"/>
                  </a:cubicBezTo>
                  <a:lnTo>
                    <a:pt x="54519" y="719676"/>
                  </a:lnTo>
                  <a:cubicBezTo>
                    <a:pt x="24409" y="719676"/>
                    <a:pt x="0" y="695267"/>
                    <a:pt x="0" y="665157"/>
                  </a:cubicBezTo>
                  <a:lnTo>
                    <a:pt x="0" y="54519"/>
                  </a:lnTo>
                  <a:cubicBezTo>
                    <a:pt x="0" y="24409"/>
                    <a:pt x="24409" y="0"/>
                    <a:pt x="54519" y="0"/>
                  </a:cubicBezTo>
                  <a:lnTo>
                    <a:pt x="1148846" y="0"/>
                  </a:lnTo>
                  <a:cubicBezTo>
                    <a:pt x="1178956" y="0"/>
                    <a:pt x="1203365" y="24409"/>
                    <a:pt x="1203365" y="5451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8AB2A6"/>
              </a:solidFill>
              <a:prstDash val="solid"/>
              <a:round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0"/>
              <a:ext cx="1203365" cy="7196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5400000">
            <a:off x="12238958" y="-1231046"/>
            <a:ext cx="1028700" cy="3490793"/>
            <a:chOff x="0" y="0"/>
            <a:chExt cx="270933" cy="91938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70933" cy="919386"/>
            </a:xfrm>
            <a:custGeom>
              <a:avLst/>
              <a:gdLst/>
              <a:ahLst/>
              <a:cxnLst/>
              <a:rect l="l" t="t" r="r" b="b"/>
              <a:pathLst>
                <a:path w="270933" h="919386">
                  <a:moveTo>
                    <a:pt x="0" y="0"/>
                  </a:moveTo>
                  <a:lnTo>
                    <a:pt x="270933" y="0"/>
                  </a:lnTo>
                  <a:lnTo>
                    <a:pt x="270933" y="919386"/>
                  </a:lnTo>
                  <a:lnTo>
                    <a:pt x="0" y="919386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270933" cy="9479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617518" y="3560941"/>
            <a:ext cx="2805620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b="1" i="1" spc="-28" dirty="0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Model </a:t>
            </a:r>
            <a:r>
              <a:rPr lang="en-US" sz="1400" b="1" i="1" spc="-28" dirty="0" err="1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Utilizat</a:t>
            </a:r>
            <a:endParaRPr lang="en-US" sz="1400" b="1" i="1" spc="-28" dirty="0">
              <a:solidFill>
                <a:srgbClr val="FFFFFF"/>
              </a:solidFill>
              <a:latin typeface="Open Sauce Bold Italics"/>
              <a:ea typeface="Open Sauce Bold Italics"/>
              <a:cs typeface="Open Sauce Bold Italics"/>
              <a:sym typeface="Open Sauce Bold Italic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617518" y="3859756"/>
            <a:ext cx="2805620" cy="1526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BART-Large-CNN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este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un model ML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care noi l-am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apelat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pentru a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putea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face summarize. (Engine-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summarize-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ului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) Care a fost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antrenat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dataset-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CNN/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Dailymail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pentru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rezumat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articole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  <a:endParaRPr lang="en-US" sz="1400" spc="-28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4933593" y="3560941"/>
            <a:ext cx="2805620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b="1" i="1" spc="-28" dirty="0" err="1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HuggingFace</a:t>
            </a:r>
            <a:endParaRPr lang="en-US" sz="1400" b="1" i="1" spc="-28" dirty="0">
              <a:solidFill>
                <a:srgbClr val="FFFFFF"/>
              </a:solidFill>
              <a:latin typeface="Open Sauce Bold Italics"/>
              <a:ea typeface="Open Sauce Bold Italics"/>
              <a:cs typeface="Open Sauce Bold Italics"/>
              <a:sym typeface="Open Sauce Bold Italic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4933593" y="3859756"/>
            <a:ext cx="2805620" cy="87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Folosim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pipeline-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Hugging Face Transformers pentru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gestionarea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automata a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tokenilor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inferentei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decodarii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  <a:endParaRPr lang="en-US" sz="1400" spc="-28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577411" y="5490432"/>
            <a:ext cx="2805620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b="1" i="1" spc="-28" dirty="0" err="1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Tokenizare</a:t>
            </a:r>
            <a:r>
              <a:rPr lang="en-US" sz="1400" b="1" i="1" spc="-28" dirty="0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 </a:t>
            </a:r>
            <a:r>
              <a:rPr lang="en-US" sz="1400" b="1" i="1" spc="-28" dirty="0" err="1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si</a:t>
            </a:r>
            <a:r>
              <a:rPr lang="en-US" sz="1400" b="1" i="1" spc="-28" dirty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 </a:t>
            </a:r>
            <a:r>
              <a:rPr lang="en-US" sz="1400" b="1" i="1" spc="-28" dirty="0" err="1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Decodare</a:t>
            </a:r>
            <a:endParaRPr lang="en-US" sz="1400" b="1" i="1" spc="-28" dirty="0">
              <a:solidFill>
                <a:srgbClr val="FFFFFF"/>
              </a:solidFill>
              <a:latin typeface="Open Sauce Bold Italics"/>
              <a:ea typeface="Open Sauce Bold Italics"/>
              <a:cs typeface="Open Sauce Bold Italics"/>
              <a:sym typeface="Open Sauce Bold Italics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576485" y="5887200"/>
            <a:ext cx="2805620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Proces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transformare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a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propozitiilor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intr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-o lista de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cuvinte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dupa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in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numere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.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Decodarea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transforma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inapoi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rezultatul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din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inferenta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in text.</a:t>
            </a:r>
            <a:endParaRPr lang="en-US" sz="1400" spc="-28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4924146" y="5457479"/>
            <a:ext cx="2805620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b="1" i="1" spc="-28" dirty="0" err="1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Inferenta</a:t>
            </a:r>
            <a:endParaRPr lang="en-US" sz="1400" b="1" i="1" spc="-28" dirty="0">
              <a:solidFill>
                <a:srgbClr val="FFFFFF"/>
              </a:solidFill>
              <a:latin typeface="Open Sauce Bold Italics"/>
              <a:ea typeface="Open Sauce Bold Italics"/>
              <a:cs typeface="Open Sauce Bold Italics"/>
              <a:sym typeface="Open Sauce Bold Italics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4933593" y="5671580"/>
            <a:ext cx="2805620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Procesul de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gandire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prin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care se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fac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aproximari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calcule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. In mod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practic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scurt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modelul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gandeste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produce un rezultat.</a:t>
            </a:r>
            <a:endParaRPr lang="en-US" sz="1400" spc="-28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8" name="Freeform 28"/>
          <p:cNvSpPr/>
          <p:nvPr/>
        </p:nvSpPr>
        <p:spPr>
          <a:xfrm>
            <a:off x="9144000" y="3971015"/>
            <a:ext cx="726809" cy="726809"/>
          </a:xfrm>
          <a:custGeom>
            <a:avLst/>
            <a:gdLst/>
            <a:ahLst/>
            <a:cxnLst/>
            <a:rect l="l" t="t" r="r" b="b"/>
            <a:pathLst>
              <a:path w="726809" h="726809">
                <a:moveTo>
                  <a:pt x="0" y="0"/>
                </a:moveTo>
                <a:lnTo>
                  <a:pt x="726809" y="0"/>
                </a:lnTo>
                <a:lnTo>
                  <a:pt x="726809" y="726809"/>
                </a:lnTo>
                <a:lnTo>
                  <a:pt x="0" y="72680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5169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707979" y="4833013"/>
            <a:ext cx="4631756" cy="4425287"/>
            <a:chOff x="0" y="0"/>
            <a:chExt cx="769616" cy="73530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69616" cy="735307"/>
            </a:xfrm>
            <a:custGeom>
              <a:avLst/>
              <a:gdLst/>
              <a:ahLst/>
              <a:cxnLst/>
              <a:rect l="l" t="t" r="r" b="b"/>
              <a:pathLst>
                <a:path w="769616" h="735307">
                  <a:moveTo>
                    <a:pt x="769616" y="85246"/>
                  </a:moveTo>
                  <a:lnTo>
                    <a:pt x="769616" y="650062"/>
                  </a:lnTo>
                  <a:cubicBezTo>
                    <a:pt x="769616" y="697142"/>
                    <a:pt x="731450" y="735307"/>
                    <a:pt x="684370" y="735307"/>
                  </a:cubicBezTo>
                  <a:lnTo>
                    <a:pt x="85246" y="735307"/>
                  </a:lnTo>
                  <a:cubicBezTo>
                    <a:pt x="38166" y="735307"/>
                    <a:pt x="0" y="697142"/>
                    <a:pt x="0" y="650062"/>
                  </a:cubicBezTo>
                  <a:lnTo>
                    <a:pt x="0" y="85246"/>
                  </a:lnTo>
                  <a:cubicBezTo>
                    <a:pt x="0" y="38166"/>
                    <a:pt x="38166" y="0"/>
                    <a:pt x="85246" y="0"/>
                  </a:cubicBezTo>
                  <a:lnTo>
                    <a:pt x="684370" y="0"/>
                  </a:lnTo>
                  <a:cubicBezTo>
                    <a:pt x="731450" y="0"/>
                    <a:pt x="769616" y="38166"/>
                    <a:pt x="769616" y="8524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8AB2A6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769616" cy="7353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6994790"/>
            <a:ext cx="3298345" cy="2263510"/>
            <a:chOff x="0" y="0"/>
            <a:chExt cx="868700" cy="59615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68700" cy="596151"/>
            </a:xfrm>
            <a:custGeom>
              <a:avLst/>
              <a:gdLst/>
              <a:ahLst/>
              <a:cxnLst/>
              <a:rect l="l" t="t" r="r" b="b"/>
              <a:pathLst>
                <a:path w="868700" h="596151">
                  <a:moveTo>
                    <a:pt x="0" y="0"/>
                  </a:moveTo>
                  <a:lnTo>
                    <a:pt x="868700" y="0"/>
                  </a:lnTo>
                  <a:lnTo>
                    <a:pt x="868700" y="596151"/>
                  </a:lnTo>
                  <a:lnTo>
                    <a:pt x="0" y="596151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868700" cy="6247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8700" y="2643811"/>
            <a:ext cx="7311035" cy="6609176"/>
            <a:chOff x="0" y="0"/>
            <a:chExt cx="6350000" cy="5740400"/>
          </a:xfrm>
        </p:grpSpPr>
        <p:sp>
          <p:nvSpPr>
            <p:cNvPr id="10" name="Freeform 10"/>
            <p:cNvSpPr/>
            <p:nvPr/>
          </p:nvSpPr>
          <p:spPr>
            <a:xfrm flipH="1">
              <a:off x="0" y="0"/>
              <a:ext cx="6351270" cy="5741670"/>
            </a:xfrm>
            <a:custGeom>
              <a:avLst/>
              <a:gdLst/>
              <a:ahLst/>
              <a:cxnLst/>
              <a:rect l="l" t="t" r="r" b="b"/>
              <a:pathLst>
                <a:path w="6351270" h="5741670">
                  <a:moveTo>
                    <a:pt x="6351270" y="542290"/>
                  </a:moveTo>
                  <a:lnTo>
                    <a:pt x="6351270" y="2392680"/>
                  </a:lnTo>
                  <a:cubicBezTo>
                    <a:pt x="6351270" y="2691130"/>
                    <a:pt x="6108700" y="2933700"/>
                    <a:pt x="5808980" y="2933700"/>
                  </a:cubicBezTo>
                  <a:lnTo>
                    <a:pt x="5203190" y="2933700"/>
                  </a:lnTo>
                  <a:cubicBezTo>
                    <a:pt x="4903470" y="2933700"/>
                    <a:pt x="4660900" y="3176270"/>
                    <a:pt x="4660900" y="3475990"/>
                  </a:cubicBezTo>
                  <a:lnTo>
                    <a:pt x="4660900" y="5199380"/>
                  </a:lnTo>
                  <a:cubicBezTo>
                    <a:pt x="4660900" y="5499100"/>
                    <a:pt x="4418330" y="5741670"/>
                    <a:pt x="4118610" y="5741670"/>
                  </a:cubicBezTo>
                  <a:lnTo>
                    <a:pt x="2752090" y="5741670"/>
                  </a:lnTo>
                  <a:cubicBezTo>
                    <a:pt x="2616200" y="5741670"/>
                    <a:pt x="2484120" y="5689600"/>
                    <a:pt x="2383790" y="5598160"/>
                  </a:cubicBezTo>
                  <a:lnTo>
                    <a:pt x="173990" y="3553460"/>
                  </a:lnTo>
                  <a:cubicBezTo>
                    <a:pt x="63500" y="3450590"/>
                    <a:pt x="0" y="3307080"/>
                    <a:pt x="0" y="3155950"/>
                  </a:cubicBezTo>
                  <a:lnTo>
                    <a:pt x="0" y="542290"/>
                  </a:lnTo>
                  <a:cubicBezTo>
                    <a:pt x="1270" y="242570"/>
                    <a:pt x="243840" y="0"/>
                    <a:pt x="543560" y="0"/>
                  </a:cubicBezTo>
                  <a:lnTo>
                    <a:pt x="5808980" y="0"/>
                  </a:lnTo>
                  <a:cubicBezTo>
                    <a:pt x="6108700" y="0"/>
                    <a:pt x="6351270" y="242570"/>
                    <a:pt x="6351270" y="542290"/>
                  </a:cubicBezTo>
                  <a:close/>
                </a:path>
              </a:pathLst>
            </a:custGeom>
            <a:blipFill>
              <a:blip r:embed="rId3"/>
              <a:stretch>
                <a:fillRect l="-17843" r="-17843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10976967" y="1851379"/>
            <a:ext cx="392115" cy="392115"/>
          </a:xfrm>
          <a:custGeom>
            <a:avLst/>
            <a:gdLst/>
            <a:ahLst/>
            <a:cxnLst/>
            <a:rect l="l" t="t" r="r" b="b"/>
            <a:pathLst>
              <a:path w="392115" h="392115">
                <a:moveTo>
                  <a:pt x="0" y="0"/>
                </a:moveTo>
                <a:lnTo>
                  <a:pt x="392115" y="0"/>
                </a:lnTo>
                <a:lnTo>
                  <a:pt x="392115" y="392114"/>
                </a:lnTo>
                <a:lnTo>
                  <a:pt x="0" y="3921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9144000" y="7016530"/>
            <a:ext cx="9144000" cy="1209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57"/>
              </a:lnSpc>
            </a:pPr>
            <a:r>
              <a:rPr lang="en-US" sz="9639" i="1" spc="-385" dirty="0" smtClean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WORKFLOW</a:t>
            </a:r>
            <a:endParaRPr lang="en-US" sz="9639" i="1" spc="-385" dirty="0">
              <a:solidFill>
                <a:srgbClr val="8AB2A6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144000" y="1028700"/>
            <a:ext cx="2990674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2"/>
              </a:lnSpc>
            </a:pPr>
            <a:r>
              <a:rPr lang="en-US" sz="4135" i="1" spc="-82" dirty="0" smtClean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FROM CODE TO CONCEPT</a:t>
            </a:r>
            <a:endParaRPr lang="en-US" sz="4135" i="1" spc="-82" dirty="0">
              <a:solidFill>
                <a:srgbClr val="FFFFFF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3969681" y="1087894"/>
            <a:ext cx="3289619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b="1" i="1" spc="-28" dirty="0" err="1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Etapa</a:t>
            </a:r>
            <a:r>
              <a:rPr lang="en-US" sz="1400" b="1" i="1" spc="-28" dirty="0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 1</a:t>
            </a:r>
            <a:endParaRPr lang="en-US" sz="1400" b="1" i="1" spc="-28" dirty="0">
              <a:solidFill>
                <a:srgbClr val="FFFFFF"/>
              </a:solidFill>
              <a:latin typeface="Open Sauce Bold Italics"/>
              <a:ea typeface="Open Sauce Bold Italics"/>
              <a:cs typeface="Open Sauce Bold Italics"/>
              <a:sym typeface="Open Sauce Bold Italic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3969681" y="1386710"/>
            <a:ext cx="3289619" cy="87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Introducem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textul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dat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summarize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prin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frontend care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este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primit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de backend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primeste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rezultatul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din backend</a:t>
            </a:r>
            <a:endParaRPr lang="en-US" sz="1400" spc="-28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969681" y="3873289"/>
            <a:ext cx="3289619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b="1" i="1" spc="-28" dirty="0" err="1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Etapa</a:t>
            </a:r>
            <a:r>
              <a:rPr lang="en-US" sz="1400" b="1" i="1" spc="-28" dirty="0" smtClean="0">
                <a:solidFill>
                  <a:srgbClr val="FFFFFF"/>
                </a:solidFill>
                <a:latin typeface="Open Sauce Bold Italics"/>
                <a:ea typeface="Open Sauce Bold Italics"/>
                <a:cs typeface="Open Sauce Bold Italics"/>
                <a:sym typeface="Open Sauce Bold Italics"/>
              </a:rPr>
              <a:t> 2</a:t>
            </a:r>
            <a:endParaRPr lang="en-US" sz="1400" b="1" i="1" spc="-28" dirty="0">
              <a:solidFill>
                <a:srgbClr val="FFFFFF"/>
              </a:solidFill>
              <a:latin typeface="Open Sauce Bold Italics"/>
              <a:ea typeface="Open Sauce Bold Italics"/>
              <a:cs typeface="Open Sauce Bold Italics"/>
              <a:sym typeface="Open Sauce Bold Italic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3987266" y="4178988"/>
            <a:ext cx="3289619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Textul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intra in backend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este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procesat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de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functia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summarize_text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. Pentru a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trata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cazurile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in care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este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mult decat 1024 tokens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utilizati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functia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imparte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in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multe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fragmente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dupa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combina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inapoi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tot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textul</a:t>
            </a:r>
            <a:r>
              <a:rPr lang="en-US" sz="1400" spc="-28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1400" spc="-28" dirty="0" err="1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rezumat</a:t>
            </a:r>
            <a:r>
              <a:rPr lang="en-US" sz="1400" spc="-28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.</a:t>
            </a:r>
            <a:endParaRPr lang="en-US" sz="1400" spc="-28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1" name="Freeform 21"/>
          <p:cNvSpPr/>
          <p:nvPr/>
        </p:nvSpPr>
        <p:spPr>
          <a:xfrm>
            <a:off x="7173434" y="8100248"/>
            <a:ext cx="726809" cy="726809"/>
          </a:xfrm>
          <a:custGeom>
            <a:avLst/>
            <a:gdLst/>
            <a:ahLst/>
            <a:cxnLst/>
            <a:rect l="l" t="t" r="r" b="b"/>
            <a:pathLst>
              <a:path w="726809" h="726809">
                <a:moveTo>
                  <a:pt x="0" y="0"/>
                </a:moveTo>
                <a:lnTo>
                  <a:pt x="726808" y="0"/>
                </a:lnTo>
                <a:lnTo>
                  <a:pt x="726808" y="726809"/>
                </a:lnTo>
                <a:lnTo>
                  <a:pt x="0" y="7268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906000" y="1149793"/>
            <a:ext cx="392115" cy="392115"/>
          </a:xfrm>
          <a:custGeom>
            <a:avLst/>
            <a:gdLst/>
            <a:ahLst/>
            <a:cxnLst/>
            <a:rect l="l" t="t" r="r" b="b"/>
            <a:pathLst>
              <a:path w="392115" h="392115">
                <a:moveTo>
                  <a:pt x="0" y="0"/>
                </a:moveTo>
                <a:lnTo>
                  <a:pt x="392114" y="0"/>
                </a:lnTo>
                <a:lnTo>
                  <a:pt x="392114" y="392114"/>
                </a:lnTo>
                <a:lnTo>
                  <a:pt x="0" y="3921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1427507" y="7329783"/>
            <a:ext cx="726809" cy="726809"/>
          </a:xfrm>
          <a:custGeom>
            <a:avLst/>
            <a:gdLst/>
            <a:ahLst/>
            <a:cxnLst/>
            <a:rect l="l" t="t" r="r" b="b"/>
            <a:pathLst>
              <a:path w="726809" h="726809">
                <a:moveTo>
                  <a:pt x="0" y="0"/>
                </a:moveTo>
                <a:lnTo>
                  <a:pt x="726809" y="0"/>
                </a:lnTo>
                <a:lnTo>
                  <a:pt x="726809" y="726809"/>
                </a:lnTo>
                <a:lnTo>
                  <a:pt x="0" y="7268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028700" y="1149793"/>
            <a:ext cx="10398807" cy="1166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41"/>
              </a:lnSpc>
            </a:pPr>
            <a:r>
              <a:rPr lang="en-US" sz="9622" i="1" spc="-384" dirty="0" smtClean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EXEMPLU DE RULARE </a:t>
            </a:r>
            <a:endParaRPr lang="en-US" sz="9622" i="1" spc="-384" dirty="0">
              <a:solidFill>
                <a:srgbClr val="8AB2A6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3733800" y="1893277"/>
            <a:ext cx="10398807" cy="6276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2"/>
              </a:lnSpc>
            </a:pPr>
            <a:r>
              <a:rPr lang="en-US" sz="4135" i="1" spc="-82" dirty="0" smtClean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PUNEM UN TEXT SUS SI APASAM SUMMARIZE</a:t>
            </a:r>
            <a:r>
              <a:rPr lang="en-US" sz="4135" i="1" spc="-82" dirty="0" smtClean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  </a:t>
            </a:r>
            <a:endParaRPr lang="en-US" sz="4135" i="1" spc="-82" dirty="0">
              <a:solidFill>
                <a:srgbClr val="FFFFFF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2494536"/>
            <a:ext cx="9052961" cy="69336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88725" y="5415467"/>
            <a:ext cx="14154016" cy="3829340"/>
            <a:chOff x="0" y="0"/>
            <a:chExt cx="2351840" cy="6362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51840" cy="636285"/>
            </a:xfrm>
            <a:custGeom>
              <a:avLst/>
              <a:gdLst/>
              <a:ahLst/>
              <a:cxnLst/>
              <a:rect l="l" t="t" r="r" b="b"/>
              <a:pathLst>
                <a:path w="2351840" h="636285">
                  <a:moveTo>
                    <a:pt x="2351840" y="27896"/>
                  </a:moveTo>
                  <a:lnTo>
                    <a:pt x="2351840" y="608389"/>
                  </a:lnTo>
                  <a:cubicBezTo>
                    <a:pt x="2351840" y="615787"/>
                    <a:pt x="2348901" y="622883"/>
                    <a:pt x="2343670" y="628114"/>
                  </a:cubicBezTo>
                  <a:cubicBezTo>
                    <a:pt x="2338438" y="633346"/>
                    <a:pt x="2331343" y="636285"/>
                    <a:pt x="2323945" y="636285"/>
                  </a:cubicBezTo>
                  <a:lnTo>
                    <a:pt x="27896" y="636285"/>
                  </a:lnTo>
                  <a:cubicBezTo>
                    <a:pt x="20497" y="636285"/>
                    <a:pt x="13402" y="633346"/>
                    <a:pt x="8170" y="628114"/>
                  </a:cubicBezTo>
                  <a:cubicBezTo>
                    <a:pt x="2939" y="622883"/>
                    <a:pt x="0" y="615787"/>
                    <a:pt x="0" y="608389"/>
                  </a:cubicBezTo>
                  <a:lnTo>
                    <a:pt x="0" y="27896"/>
                  </a:lnTo>
                  <a:cubicBezTo>
                    <a:pt x="0" y="20497"/>
                    <a:pt x="2939" y="13402"/>
                    <a:pt x="8170" y="8170"/>
                  </a:cubicBezTo>
                  <a:cubicBezTo>
                    <a:pt x="13402" y="2939"/>
                    <a:pt x="20497" y="0"/>
                    <a:pt x="27896" y="0"/>
                  </a:cubicBezTo>
                  <a:lnTo>
                    <a:pt x="2323945" y="0"/>
                  </a:lnTo>
                  <a:cubicBezTo>
                    <a:pt x="2331343" y="0"/>
                    <a:pt x="2338438" y="2939"/>
                    <a:pt x="2343670" y="8170"/>
                  </a:cubicBezTo>
                  <a:cubicBezTo>
                    <a:pt x="2348901" y="13402"/>
                    <a:pt x="2351840" y="20497"/>
                    <a:pt x="2351840" y="2789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8AB2A6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2351840" cy="6362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1044270" y="3981158"/>
            <a:ext cx="392115" cy="392115"/>
          </a:xfrm>
          <a:custGeom>
            <a:avLst/>
            <a:gdLst/>
            <a:ahLst/>
            <a:cxnLst/>
            <a:rect l="l" t="t" r="r" b="b"/>
            <a:pathLst>
              <a:path w="392115" h="392115">
                <a:moveTo>
                  <a:pt x="0" y="0"/>
                </a:moveTo>
                <a:lnTo>
                  <a:pt x="392115" y="0"/>
                </a:lnTo>
                <a:lnTo>
                  <a:pt x="392115" y="392114"/>
                </a:lnTo>
                <a:lnTo>
                  <a:pt x="0" y="3921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10800000">
            <a:off x="14515654" y="6290232"/>
            <a:ext cx="3979774" cy="2968068"/>
            <a:chOff x="0" y="0"/>
            <a:chExt cx="1048171" cy="78171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48171" cy="781713"/>
            </a:xfrm>
            <a:custGeom>
              <a:avLst/>
              <a:gdLst/>
              <a:ahLst/>
              <a:cxnLst/>
              <a:rect l="l" t="t" r="r" b="b"/>
              <a:pathLst>
                <a:path w="1048171" h="781713">
                  <a:moveTo>
                    <a:pt x="0" y="0"/>
                  </a:moveTo>
                  <a:lnTo>
                    <a:pt x="1048171" y="0"/>
                  </a:lnTo>
                  <a:lnTo>
                    <a:pt x="1048171" y="781713"/>
                  </a:lnTo>
                  <a:lnTo>
                    <a:pt x="0" y="781713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048171" cy="8102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0" y="1042193"/>
            <a:ext cx="4584772" cy="3608445"/>
            <a:chOff x="0" y="0"/>
            <a:chExt cx="1207512" cy="95037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07512" cy="950372"/>
            </a:xfrm>
            <a:custGeom>
              <a:avLst/>
              <a:gdLst/>
              <a:ahLst/>
              <a:cxnLst/>
              <a:rect l="l" t="t" r="r" b="b"/>
              <a:pathLst>
                <a:path w="1207512" h="950372">
                  <a:moveTo>
                    <a:pt x="0" y="0"/>
                  </a:moveTo>
                  <a:lnTo>
                    <a:pt x="1207512" y="0"/>
                  </a:lnTo>
                  <a:lnTo>
                    <a:pt x="1207512" y="950372"/>
                  </a:lnTo>
                  <a:lnTo>
                    <a:pt x="0" y="950372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207512" cy="978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1028700"/>
            <a:ext cx="8041909" cy="3621938"/>
            <a:chOff x="0" y="0"/>
            <a:chExt cx="8459470" cy="3810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459470" cy="3808730"/>
            </a:xfrm>
            <a:custGeom>
              <a:avLst/>
              <a:gdLst/>
              <a:ahLst/>
              <a:cxnLst/>
              <a:rect l="l" t="t" r="r" b="b"/>
              <a:pathLst>
                <a:path w="8459470" h="3808730">
                  <a:moveTo>
                    <a:pt x="458470" y="0"/>
                  </a:moveTo>
                  <a:lnTo>
                    <a:pt x="8001000" y="0"/>
                  </a:lnTo>
                  <a:cubicBezTo>
                    <a:pt x="8255000" y="0"/>
                    <a:pt x="8459470" y="205740"/>
                    <a:pt x="8459470" y="458470"/>
                  </a:cubicBezTo>
                  <a:lnTo>
                    <a:pt x="8459470" y="2320290"/>
                  </a:lnTo>
                  <a:cubicBezTo>
                    <a:pt x="8459470" y="2451100"/>
                    <a:pt x="8403590" y="2576830"/>
                    <a:pt x="8304530" y="2663190"/>
                  </a:cubicBezTo>
                  <a:lnTo>
                    <a:pt x="7141210" y="3693160"/>
                  </a:lnTo>
                  <a:cubicBezTo>
                    <a:pt x="7057390" y="3768090"/>
                    <a:pt x="6949440" y="3808730"/>
                    <a:pt x="6836410" y="3808730"/>
                  </a:cubicBezTo>
                  <a:lnTo>
                    <a:pt x="3760470" y="3808730"/>
                  </a:lnTo>
                  <a:cubicBezTo>
                    <a:pt x="3506470" y="3808730"/>
                    <a:pt x="3302000" y="3602990"/>
                    <a:pt x="3302000" y="3350260"/>
                  </a:cubicBezTo>
                  <a:lnTo>
                    <a:pt x="3302000" y="3227070"/>
                  </a:lnTo>
                  <a:cubicBezTo>
                    <a:pt x="3302000" y="2973070"/>
                    <a:pt x="3096260" y="2768600"/>
                    <a:pt x="2843530" y="2768600"/>
                  </a:cubicBezTo>
                  <a:lnTo>
                    <a:pt x="458470" y="2768600"/>
                  </a:lnTo>
                  <a:cubicBezTo>
                    <a:pt x="205740" y="2768600"/>
                    <a:pt x="0" y="2562860"/>
                    <a:pt x="0" y="2310130"/>
                  </a:cubicBezTo>
                  <a:lnTo>
                    <a:pt x="0" y="458470"/>
                  </a:lnTo>
                  <a:cubicBezTo>
                    <a:pt x="0" y="205740"/>
                    <a:pt x="205740" y="0"/>
                    <a:pt x="458470" y="0"/>
                  </a:cubicBezTo>
                  <a:close/>
                </a:path>
              </a:pathLst>
            </a:custGeom>
            <a:blipFill>
              <a:blip r:embed="rId5"/>
              <a:stretch>
                <a:fillRect t="-23989" b="-23989"/>
              </a:stretch>
            </a:blipFill>
          </p:spPr>
        </p:sp>
      </p:grpSp>
      <p:sp>
        <p:nvSpPr>
          <p:cNvPr id="18" name="TextBox 18"/>
          <p:cNvSpPr txBox="1"/>
          <p:nvPr/>
        </p:nvSpPr>
        <p:spPr>
          <a:xfrm>
            <a:off x="9144000" y="3847104"/>
            <a:ext cx="6843919" cy="1052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8"/>
              </a:lnSpc>
            </a:pPr>
            <a:r>
              <a:rPr lang="en-US" sz="8409" i="1" spc="-336" dirty="0" smtClean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COD</a:t>
            </a:r>
            <a:endParaRPr lang="en-US" sz="8409" i="1" spc="-336" dirty="0">
              <a:solidFill>
                <a:srgbClr val="8AB2A6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  <p:sp>
        <p:nvSpPr>
          <p:cNvPr id="24" name="AutoShape 4" descr="image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415467"/>
            <a:ext cx="8264979" cy="382934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1659" y="5403212"/>
            <a:ext cx="5603631" cy="385508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3146795"/>
            <a:chOff x="0" y="0"/>
            <a:chExt cx="2696887" cy="52287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696887" cy="522873"/>
            </a:xfrm>
            <a:custGeom>
              <a:avLst/>
              <a:gdLst/>
              <a:ahLst/>
              <a:cxnLst/>
              <a:rect l="l" t="t" r="r" b="b"/>
              <a:pathLst>
                <a:path w="2696887" h="522873">
                  <a:moveTo>
                    <a:pt x="2696887" y="24327"/>
                  </a:moveTo>
                  <a:lnTo>
                    <a:pt x="2696887" y="498546"/>
                  </a:lnTo>
                  <a:cubicBezTo>
                    <a:pt x="2696887" y="511981"/>
                    <a:pt x="2685995" y="522873"/>
                    <a:pt x="2672560" y="522873"/>
                  </a:cubicBezTo>
                  <a:lnTo>
                    <a:pt x="24327" y="522873"/>
                  </a:lnTo>
                  <a:cubicBezTo>
                    <a:pt x="10891" y="522873"/>
                    <a:pt x="0" y="511981"/>
                    <a:pt x="0" y="498546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lnTo>
                    <a:pt x="2672560" y="0"/>
                  </a:lnTo>
                  <a:cubicBezTo>
                    <a:pt x="2685995" y="0"/>
                    <a:pt x="2696887" y="10891"/>
                    <a:pt x="2696887" y="2432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8AB2A6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2696887" cy="522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1523340"/>
            <a:ext cx="2556436" cy="2157516"/>
            <a:chOff x="0" y="0"/>
            <a:chExt cx="673300" cy="56823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73300" cy="568235"/>
            </a:xfrm>
            <a:custGeom>
              <a:avLst/>
              <a:gdLst/>
              <a:ahLst/>
              <a:cxnLst/>
              <a:rect l="l" t="t" r="r" b="b"/>
              <a:pathLst>
                <a:path w="673300" h="568235">
                  <a:moveTo>
                    <a:pt x="0" y="0"/>
                  </a:moveTo>
                  <a:lnTo>
                    <a:pt x="673300" y="0"/>
                  </a:lnTo>
                  <a:lnTo>
                    <a:pt x="673300" y="568235"/>
                  </a:lnTo>
                  <a:lnTo>
                    <a:pt x="0" y="568235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673300" cy="5968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221732" y="1739157"/>
            <a:ext cx="11850772" cy="2091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870"/>
              </a:lnSpc>
            </a:pPr>
            <a:r>
              <a:rPr lang="en-US" sz="16706" i="1" spc="-668" dirty="0" smtClean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MULTUMIM !</a:t>
            </a:r>
            <a:endParaRPr lang="en-US" sz="16706" i="1" spc="-668" dirty="0">
              <a:solidFill>
                <a:srgbClr val="8AB2A6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8947942" y="3291672"/>
            <a:ext cx="392115" cy="392115"/>
          </a:xfrm>
          <a:custGeom>
            <a:avLst/>
            <a:gdLst/>
            <a:ahLst/>
            <a:cxnLst/>
            <a:rect l="l" t="t" r="r" b="b"/>
            <a:pathLst>
              <a:path w="392115" h="392115">
                <a:moveTo>
                  <a:pt x="0" y="0"/>
                </a:moveTo>
                <a:lnTo>
                  <a:pt x="392115" y="0"/>
                </a:lnTo>
                <a:lnTo>
                  <a:pt x="392115" y="392114"/>
                </a:lnTo>
                <a:lnTo>
                  <a:pt x="0" y="3921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3221732" y="2238693"/>
            <a:ext cx="726809" cy="726809"/>
          </a:xfrm>
          <a:custGeom>
            <a:avLst/>
            <a:gdLst/>
            <a:ahLst/>
            <a:cxnLst/>
            <a:rect l="l" t="t" r="r" b="b"/>
            <a:pathLst>
              <a:path w="726809" h="726809">
                <a:moveTo>
                  <a:pt x="0" y="0"/>
                </a:moveTo>
                <a:lnTo>
                  <a:pt x="726808" y="0"/>
                </a:lnTo>
                <a:lnTo>
                  <a:pt x="726808" y="726809"/>
                </a:lnTo>
                <a:lnTo>
                  <a:pt x="0" y="72680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xmlns="" r:embed="rId14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 rot="-10800000">
            <a:off x="14675165" y="1523340"/>
            <a:ext cx="2556436" cy="2157516"/>
            <a:chOff x="0" y="0"/>
            <a:chExt cx="673300" cy="56823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73300" cy="568235"/>
            </a:xfrm>
            <a:custGeom>
              <a:avLst/>
              <a:gdLst/>
              <a:ahLst/>
              <a:cxnLst/>
              <a:rect l="l" t="t" r="r" b="b"/>
              <a:pathLst>
                <a:path w="673300" h="568235">
                  <a:moveTo>
                    <a:pt x="0" y="0"/>
                  </a:moveTo>
                  <a:lnTo>
                    <a:pt x="673300" y="0"/>
                  </a:lnTo>
                  <a:lnTo>
                    <a:pt x="673300" y="568235"/>
                  </a:lnTo>
                  <a:lnTo>
                    <a:pt x="0" y="568235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673300" cy="5968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 flipH="1">
            <a:off x="14345694" y="2238693"/>
            <a:ext cx="726809" cy="726809"/>
          </a:xfrm>
          <a:custGeom>
            <a:avLst/>
            <a:gdLst/>
            <a:ahLst/>
            <a:cxnLst/>
            <a:rect l="l" t="t" r="r" b="b"/>
            <a:pathLst>
              <a:path w="726809" h="726809">
                <a:moveTo>
                  <a:pt x="726809" y="0"/>
                </a:moveTo>
                <a:lnTo>
                  <a:pt x="0" y="0"/>
                </a:lnTo>
                <a:lnTo>
                  <a:pt x="0" y="726809"/>
                </a:lnTo>
                <a:lnTo>
                  <a:pt x="726809" y="726809"/>
                </a:lnTo>
                <a:lnTo>
                  <a:pt x="726809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xmlns="" r:embed="rId1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222</Words>
  <Application>Microsoft Office PowerPoint</Application>
  <PresentationFormat>Custom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Open Sauce</vt:lpstr>
      <vt:lpstr>Calibri</vt:lpstr>
      <vt:lpstr>Open Sauce Bold Italics</vt:lpstr>
      <vt:lpstr>Anton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Teal Modern Web Developer Presentation</dc:title>
  <dc:creator>Septymic by S</dc:creator>
  <cp:lastModifiedBy>Septymic by S</cp:lastModifiedBy>
  <cp:revision>7</cp:revision>
  <dcterms:created xsi:type="dcterms:W3CDTF">2006-08-16T00:00:00Z</dcterms:created>
  <dcterms:modified xsi:type="dcterms:W3CDTF">2026-01-21T11:54:58Z</dcterms:modified>
  <dc:identifier>DAG_CvW3nw0</dc:identifier>
</cp:coreProperties>
</file>

<file path=docProps/thumbnail.jpeg>
</file>